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9" name="Shape 5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0" name="Shape 5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6" name="Shape 6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470217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Pell City High School Scholarship Acclamation 2017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l="7343" t="12009" r="6642" b="12008"/>
          <a:stretch/>
        </p:blipFill>
        <p:spPr>
          <a:xfrm>
            <a:off x="1569587" y="914400"/>
            <a:ext cx="5745612" cy="320039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609600" y="4398425"/>
            <a:ext cx="34851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Sierra Canary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158" name="Shape 158" descr="115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609600"/>
            <a:ext cx="2937000" cy="367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1981200"/>
            <a:ext cx="4107000" cy="14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609600" y="4398425"/>
            <a:ext cx="34851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Austin Carleton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166" name="Shape 166" descr="115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609600"/>
            <a:ext cx="2937000" cy="367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9900" y="1025800"/>
            <a:ext cx="3062902" cy="3062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609600" y="4398425"/>
            <a:ext cx="34851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Cayla Carpenter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174" name="Shape 174" descr="116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609600"/>
            <a:ext cx="2937000" cy="36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866900"/>
            <a:ext cx="36171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609600" y="4398425"/>
            <a:ext cx="34851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 Castleberry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182" name="Shape 182" descr="117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609600"/>
            <a:ext cx="2937000" cy="3671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1174844"/>
            <a:ext cx="2975100" cy="26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609600" y="4398425"/>
            <a:ext cx="34851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Peyton Cofer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5675" y="1254524"/>
            <a:ext cx="4233649" cy="238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 descr="123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525" y="609600"/>
            <a:ext cx="2937000" cy="3671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838200" y="4398419"/>
            <a:ext cx="293230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Nigel Collier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304800" y="5257800"/>
            <a:ext cx="85343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99" y="609600"/>
            <a:ext cx="2932301" cy="366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8600" y="1573579"/>
            <a:ext cx="4468500" cy="18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596350" y="4398425"/>
            <a:ext cx="34290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Caroline Costello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695995"/>
            <a:ext cx="3200400" cy="356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 descr="125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609600"/>
            <a:ext cx="2932200" cy="3665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838200" y="4398419"/>
            <a:ext cx="29322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Emily Danzey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214" name="Shape 214" descr="129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609600"/>
            <a:ext cx="2932200" cy="366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8700" y="882712"/>
            <a:ext cx="3960176" cy="311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670900" y="4398425"/>
            <a:ext cx="32613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Caitlynn Darby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7801" y="1056933"/>
            <a:ext cx="3220800" cy="28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 descr="130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609600"/>
            <a:ext cx="2932200" cy="366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670900" y="4398425"/>
            <a:ext cx="32613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Olivia Dewberry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1981200"/>
            <a:ext cx="4107000" cy="14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 descr="131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609600"/>
            <a:ext cx="2932200" cy="3665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838200" y="4398419"/>
            <a:ext cx="293230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Mia Allen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304800" y="5257800"/>
            <a:ext cx="8735700" cy="11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09600"/>
            <a:ext cx="2932301" cy="36653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8700" y="882712"/>
            <a:ext cx="3960176" cy="311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>
            <a:off x="533400" y="4398425"/>
            <a:ext cx="36186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Allison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Epperson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304800" y="5257800"/>
            <a:ext cx="85343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238" name="Shape 238" descr="139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199" y="609600"/>
            <a:ext cx="2932299" cy="3665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7801" y="1056933"/>
            <a:ext cx="3220800" cy="28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533400" y="4398425"/>
            <a:ext cx="36186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Jarrell Estell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246" name="Shape 246" descr="139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609600"/>
            <a:ext cx="2932299" cy="366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1723030"/>
            <a:ext cx="3788700" cy="221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533400" y="4398425"/>
            <a:ext cx="36186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Ellie Funderburg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254" name="Shape 254" descr="147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609600"/>
            <a:ext cx="2932299" cy="366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7608" y="1562100"/>
            <a:ext cx="4025999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533400" y="4398425"/>
            <a:ext cx="36186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Sydney Gillilan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262" name="Shape 262" descr="150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609600"/>
            <a:ext cx="2932299" cy="3665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1981200"/>
            <a:ext cx="4107000" cy="14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/>
        </p:nvSpPr>
        <p:spPr>
          <a:xfrm>
            <a:off x="533400" y="4398425"/>
            <a:ext cx="36186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Lauryn Graff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270" name="Shape 270" descr="152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609600"/>
            <a:ext cx="2932299" cy="366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1974" y="1096398"/>
            <a:ext cx="4630974" cy="269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/>
        </p:nvSpPr>
        <p:spPr>
          <a:xfrm>
            <a:off x="533400" y="4398425"/>
            <a:ext cx="36186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Hilary Hadley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866900"/>
            <a:ext cx="36171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 descr="154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609600"/>
            <a:ext cx="2932299" cy="3665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457200" y="4398425"/>
            <a:ext cx="36186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Regan Harmon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286" name="Shape 286" descr="156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609600"/>
            <a:ext cx="2932300" cy="3665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7608" y="1562100"/>
            <a:ext cx="4025999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/>
        </p:nvSpPr>
        <p:spPr>
          <a:xfrm>
            <a:off x="685800" y="4398419"/>
            <a:ext cx="32003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Felicity Harvard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304800" y="5257800"/>
            <a:ext cx="85343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99" y="609600"/>
            <a:ext cx="2932301" cy="366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1300162"/>
            <a:ext cx="3871800" cy="23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304800" y="4398425"/>
            <a:ext cx="37206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Patience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Harvard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1573579"/>
            <a:ext cx="4468500" cy="18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 descr="157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609600"/>
            <a:ext cx="2932200" cy="3665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/>
        </p:nvSpPr>
        <p:spPr>
          <a:xfrm>
            <a:off x="685800" y="4398419"/>
            <a:ext cx="3200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Ashley Himmler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310" name="Shape 310" descr="160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609600"/>
            <a:ext cx="2932200" cy="3665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866900"/>
            <a:ext cx="36171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838200" y="4398419"/>
            <a:ext cx="29322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Adrian Bates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04800" y="5257800"/>
            <a:ext cx="8735700" cy="11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1573579"/>
            <a:ext cx="4468500" cy="18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 descr="105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609675"/>
            <a:ext cx="2932200" cy="36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/>
        </p:nvSpPr>
        <p:spPr>
          <a:xfrm>
            <a:off x="457200" y="4398425"/>
            <a:ext cx="37053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Abigail Hodgens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318" name="Shape 318" descr="16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609600"/>
            <a:ext cx="2932200" cy="36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7801" y="1056933"/>
            <a:ext cx="3220800" cy="28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/>
        </p:nvSpPr>
        <p:spPr>
          <a:xfrm>
            <a:off x="457200" y="4398425"/>
            <a:ext cx="37053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Chase Hunter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1981200"/>
            <a:ext cx="4107000" cy="14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 descr="163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609600"/>
            <a:ext cx="2932200" cy="36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/>
        </p:nvSpPr>
        <p:spPr>
          <a:xfrm>
            <a:off x="457200" y="4398425"/>
            <a:ext cx="37053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Alexis Joiner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334" name="Shape 334" descr="164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609600"/>
            <a:ext cx="2932200" cy="3665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7608" y="1562100"/>
            <a:ext cx="4025999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/>
        </p:nvSpPr>
        <p:spPr>
          <a:xfrm>
            <a:off x="457200" y="4398425"/>
            <a:ext cx="37053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Akeera King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9175" y="1582587"/>
            <a:ext cx="4954575" cy="171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 descr="169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609600"/>
            <a:ext cx="2932200" cy="36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/>
        </p:nvSpPr>
        <p:spPr>
          <a:xfrm>
            <a:off x="457200" y="4398425"/>
            <a:ext cx="37053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Hannah Lee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350" name="Shape 350" descr="170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609600"/>
            <a:ext cx="2932200" cy="3665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7801" y="1056933"/>
            <a:ext cx="3220800" cy="28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/>
        </p:nvSpPr>
        <p:spPr>
          <a:xfrm>
            <a:off x="457200" y="4398425"/>
            <a:ext cx="37053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Zachary Leggett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358" name="Shape 358" descr="170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609600"/>
            <a:ext cx="2932200" cy="3665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7801" y="1056933"/>
            <a:ext cx="3220800" cy="28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/>
        </p:nvSpPr>
        <p:spPr>
          <a:xfrm>
            <a:off x="304800" y="4398419"/>
            <a:ext cx="39623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Jamichael Lipscomb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304800" y="5257800"/>
            <a:ext cx="85343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09600"/>
            <a:ext cx="2932299" cy="366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0174" y="1326912"/>
            <a:ext cx="5068700" cy="2230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/>
        </p:nvSpPr>
        <p:spPr>
          <a:xfrm>
            <a:off x="304800" y="4398419"/>
            <a:ext cx="3962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Turner Luker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9900" y="1025800"/>
            <a:ext cx="3062902" cy="306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 descr="172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609600"/>
            <a:ext cx="2932200" cy="3665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/>
        </p:nvSpPr>
        <p:spPr>
          <a:xfrm>
            <a:off x="685800" y="4398419"/>
            <a:ext cx="32003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Kisha Lybrand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304800" y="5257800"/>
            <a:ext cx="85343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98" y="609600"/>
            <a:ext cx="2932301" cy="366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1981200"/>
            <a:ext cx="4107000" cy="14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/>
        </p:nvSpPr>
        <p:spPr>
          <a:xfrm>
            <a:off x="685800" y="4398419"/>
            <a:ext cx="3200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Abby Martin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390" name="Shape 390" descr="174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609600"/>
            <a:ext cx="2932200" cy="366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Shape 3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7608" y="1562100"/>
            <a:ext cx="4025999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609600" y="4398425"/>
            <a:ext cx="34377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Maggie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Bowling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304800" y="5257800"/>
            <a:ext cx="85343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110" name="Shape 110" descr="10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199" y="596200"/>
            <a:ext cx="2932299" cy="3665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1981200"/>
            <a:ext cx="4107000" cy="14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/>
        </p:nvSpPr>
        <p:spPr>
          <a:xfrm>
            <a:off x="533400" y="4398419"/>
            <a:ext cx="35813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Madison Masters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304800" y="5257800"/>
            <a:ext cx="85343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96" y="609600"/>
            <a:ext cx="2932301" cy="366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/>
        </p:nvSpPr>
        <p:spPr>
          <a:xfrm>
            <a:off x="533400" y="4398419"/>
            <a:ext cx="3581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DeJon Matthews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405" name="Shape 405" descr="177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609600"/>
            <a:ext cx="2932200" cy="366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1981200"/>
            <a:ext cx="4107000" cy="14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/>
        </p:nvSpPr>
        <p:spPr>
          <a:xfrm>
            <a:off x="533400" y="4398419"/>
            <a:ext cx="3581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Ellie Mitcham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413" name="Shape 413" descr="180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00" y="519987"/>
            <a:ext cx="2932200" cy="36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/>
        </p:nvSpPr>
        <p:spPr>
          <a:xfrm>
            <a:off x="533400" y="4398419"/>
            <a:ext cx="36576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Layne Monistere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304800" y="5257800"/>
            <a:ext cx="85343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420" name="Shape 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96" y="609600"/>
            <a:ext cx="2932301" cy="366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695995"/>
            <a:ext cx="3200400" cy="35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/>
        </p:nvSpPr>
        <p:spPr>
          <a:xfrm>
            <a:off x="457200" y="4398419"/>
            <a:ext cx="36576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Brooklyn Morgan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304800" y="5257800"/>
            <a:ext cx="85343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428" name="Shape 4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96" y="609600"/>
            <a:ext cx="2932301" cy="366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/>
        </p:nvSpPr>
        <p:spPr>
          <a:xfrm>
            <a:off x="457200" y="4398419"/>
            <a:ext cx="36576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Emily Patterson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435" name="Shape 435" descr="187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609600"/>
            <a:ext cx="2932200" cy="3665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Shape 4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866900"/>
            <a:ext cx="36171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/>
        </p:nvSpPr>
        <p:spPr>
          <a:xfrm>
            <a:off x="457200" y="4398419"/>
            <a:ext cx="36576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Alaina Payne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443" name="Shape 4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7608" y="1562100"/>
            <a:ext cx="4025999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Shape 444" descr="188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609600"/>
            <a:ext cx="2932200" cy="3665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/>
        </p:nvSpPr>
        <p:spPr>
          <a:xfrm>
            <a:off x="457200" y="4398419"/>
            <a:ext cx="36576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Alisin Payne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451" name="Shape 4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866900"/>
            <a:ext cx="36171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Shape 452" descr="188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609600"/>
            <a:ext cx="2932200" cy="366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/>
        </p:nvSpPr>
        <p:spPr>
          <a:xfrm>
            <a:off x="457200" y="4398419"/>
            <a:ext cx="36576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Noah Peavey</a:t>
            </a:r>
          </a:p>
        </p:txBody>
      </p:sp>
      <p:sp>
        <p:nvSpPr>
          <p:cNvPr id="458" name="Shape 458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459" name="Shape 459" descr="189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609600"/>
            <a:ext cx="2932200" cy="366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Shape 4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866900"/>
            <a:ext cx="36171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/>
        </p:nvSpPr>
        <p:spPr>
          <a:xfrm>
            <a:off x="533400" y="4398419"/>
            <a:ext cx="35813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Sophie Poteracki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304800" y="5257800"/>
            <a:ext cx="85343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533" y="609600"/>
            <a:ext cx="2936965" cy="367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695995"/>
            <a:ext cx="3200400" cy="35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609600" y="4398425"/>
            <a:ext cx="36981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Madison Bowman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118" name="Shape 118" descr="11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596200"/>
            <a:ext cx="2932300" cy="36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1981200"/>
            <a:ext cx="4107000" cy="14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/>
        </p:nvSpPr>
        <p:spPr>
          <a:xfrm>
            <a:off x="533400" y="4398419"/>
            <a:ext cx="3581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Emma Rich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475" name="Shape 475" descr="197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609600"/>
            <a:ext cx="2937000" cy="36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7801" y="1056933"/>
            <a:ext cx="3220800" cy="28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/>
        </p:nvSpPr>
        <p:spPr>
          <a:xfrm>
            <a:off x="533400" y="4398419"/>
            <a:ext cx="3581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Joshua Richey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483" name="Shape 4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1981200"/>
            <a:ext cx="4107000" cy="14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Shape 484" descr="197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525" y="609600"/>
            <a:ext cx="2937000" cy="36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/>
        </p:nvSpPr>
        <p:spPr>
          <a:xfrm>
            <a:off x="609600" y="4398419"/>
            <a:ext cx="3581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Meagan Roberts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491" name="Shape 491" descr="198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600" y="609600"/>
            <a:ext cx="2937000" cy="36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Shape 4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866900"/>
            <a:ext cx="36171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/>
          <p:nvPr/>
        </p:nvSpPr>
        <p:spPr>
          <a:xfrm>
            <a:off x="609600" y="4398419"/>
            <a:ext cx="3581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Colten Robertson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499" name="Shape 4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695995"/>
            <a:ext cx="3200400" cy="356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Shape 500" descr="198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5600" y="609600"/>
            <a:ext cx="2937000" cy="3671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/>
        </p:nvSpPr>
        <p:spPr>
          <a:xfrm>
            <a:off x="609600" y="4398419"/>
            <a:ext cx="3581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Bailey Streety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507" name="Shape 5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9900" y="1025800"/>
            <a:ext cx="3062902" cy="306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Shape 508" descr="210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5600" y="609600"/>
            <a:ext cx="2937000" cy="3671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/>
        </p:nvSpPr>
        <p:spPr>
          <a:xfrm>
            <a:off x="533400" y="4398419"/>
            <a:ext cx="3581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Hannah Sweatt</a:t>
            </a:r>
          </a:p>
        </p:txBody>
      </p:sp>
      <p:sp>
        <p:nvSpPr>
          <p:cNvPr id="514" name="Shape 514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515" name="Shape 515" descr="21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609600"/>
            <a:ext cx="2937000" cy="3671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Shape 5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1723030"/>
            <a:ext cx="3788700" cy="221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/>
        </p:nvSpPr>
        <p:spPr>
          <a:xfrm>
            <a:off x="304800" y="4398425"/>
            <a:ext cx="43341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Anna Claire Thomas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523" name="Shape 5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0174" y="1326912"/>
            <a:ext cx="5068700" cy="223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Shape 524" descr="211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525" y="609600"/>
            <a:ext cx="2937000" cy="3671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/>
        </p:nvSpPr>
        <p:spPr>
          <a:xfrm>
            <a:off x="228600" y="4398425"/>
            <a:ext cx="43341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Madison Thomas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531" name="Shape 531" descr="212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609600"/>
            <a:ext cx="2937000" cy="36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7608" y="1562100"/>
            <a:ext cx="4025999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/>
          <p:nvPr/>
        </p:nvSpPr>
        <p:spPr>
          <a:xfrm>
            <a:off x="533400" y="4398419"/>
            <a:ext cx="3581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Lauren Tidwell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539" name="Shape 539" descr="214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609600"/>
            <a:ext cx="2937000" cy="367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Shape 5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7608" y="1562100"/>
            <a:ext cx="4025999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/>
        </p:nvSpPr>
        <p:spPr>
          <a:xfrm>
            <a:off x="427725" y="4398425"/>
            <a:ext cx="38211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Kinsman Trammell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547" name="Shape 547" descr="215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609600"/>
            <a:ext cx="2937000" cy="367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Shape 5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0600" y="1125361"/>
            <a:ext cx="4788600" cy="26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609600" y="4398425"/>
            <a:ext cx="34767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Taylen Bowman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1981200"/>
            <a:ext cx="4107000" cy="14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111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596200"/>
            <a:ext cx="2932299" cy="3665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/>
          <p:nvPr/>
        </p:nvSpPr>
        <p:spPr>
          <a:xfrm>
            <a:off x="533400" y="4398419"/>
            <a:ext cx="3581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Abigail Traylor</a:t>
            </a:r>
          </a:p>
        </p:txBody>
      </p:sp>
      <p:sp>
        <p:nvSpPr>
          <p:cNvPr id="554" name="Shape 554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555" name="Shape 555" descr="216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609600"/>
            <a:ext cx="2937000" cy="367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Shape 5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9524" y="2003749"/>
            <a:ext cx="4234076" cy="8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/>
        </p:nvSpPr>
        <p:spPr>
          <a:xfrm>
            <a:off x="533400" y="4398419"/>
            <a:ext cx="3581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Logan Tucker</a:t>
            </a:r>
          </a:p>
        </p:txBody>
      </p:sp>
      <p:sp>
        <p:nvSpPr>
          <p:cNvPr id="562" name="Shape 562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563" name="Shape 563" descr="2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609600"/>
            <a:ext cx="2937000" cy="367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Shape 5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9900" y="1025800"/>
            <a:ext cx="3062902" cy="3062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/>
          <p:nvPr/>
        </p:nvSpPr>
        <p:spPr>
          <a:xfrm>
            <a:off x="533400" y="4398419"/>
            <a:ext cx="3581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Kylie Victory</a:t>
            </a:r>
          </a:p>
        </p:txBody>
      </p:sp>
      <p:sp>
        <p:nvSpPr>
          <p:cNvPr id="570" name="Shape 570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571" name="Shape 5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1981200"/>
            <a:ext cx="4107000" cy="14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Shape 572" descr="221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525" y="609600"/>
            <a:ext cx="2937000" cy="36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/>
          <p:nvPr/>
        </p:nvSpPr>
        <p:spPr>
          <a:xfrm>
            <a:off x="533400" y="4398419"/>
            <a:ext cx="3581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Leah Walker</a:t>
            </a:r>
          </a:p>
        </p:txBody>
      </p:sp>
      <p:sp>
        <p:nvSpPr>
          <p:cNvPr id="578" name="Shape 578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579" name="Shape 579" descr="222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600" y="527750"/>
            <a:ext cx="2937000" cy="3671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/>
          <p:nvPr/>
        </p:nvSpPr>
        <p:spPr>
          <a:xfrm>
            <a:off x="533400" y="4398419"/>
            <a:ext cx="3581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Austin Warren</a:t>
            </a:r>
          </a:p>
        </p:txBody>
      </p:sp>
      <p:sp>
        <p:nvSpPr>
          <p:cNvPr id="585" name="Shape 585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586" name="Shape 586" descr="224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609600"/>
            <a:ext cx="2937000" cy="3671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Shape 5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3100" y="1245087"/>
            <a:ext cx="409575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/>
          <p:nvPr/>
        </p:nvSpPr>
        <p:spPr>
          <a:xfrm>
            <a:off x="381000" y="4398425"/>
            <a:ext cx="3923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Tamia Washington</a:t>
            </a:r>
          </a:p>
        </p:txBody>
      </p:sp>
      <p:sp>
        <p:nvSpPr>
          <p:cNvPr id="593" name="Shape 593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594" name="Shape 594" descr="225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609600"/>
            <a:ext cx="2937000" cy="367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Shape 5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0174" y="1326912"/>
            <a:ext cx="5068700" cy="2230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/>
          <p:nvPr/>
        </p:nvSpPr>
        <p:spPr>
          <a:xfrm>
            <a:off x="457200" y="4398419"/>
            <a:ext cx="35814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Alex Whalen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602" name="Shape 602" descr="227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609600"/>
            <a:ext cx="2937000" cy="36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Shape 6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1174844"/>
            <a:ext cx="2975100" cy="26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/>
          <p:nvPr/>
        </p:nvSpPr>
        <p:spPr>
          <a:xfrm>
            <a:off x="457200" y="4398425"/>
            <a:ext cx="38577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Kelcy Williams</a:t>
            </a:r>
          </a:p>
        </p:txBody>
      </p:sp>
      <p:sp>
        <p:nvSpPr>
          <p:cNvPr id="609" name="Shape 609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610" name="Shape 610" descr="229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609600"/>
            <a:ext cx="2937000" cy="367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Shape 6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914400"/>
            <a:ext cx="3276600" cy="31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/>
          <p:nvPr/>
        </p:nvSpPr>
        <p:spPr>
          <a:xfrm>
            <a:off x="457200" y="4398425"/>
            <a:ext cx="38577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Tameron Williams</a:t>
            </a:r>
          </a:p>
        </p:txBody>
      </p:sp>
      <p:sp>
        <p:nvSpPr>
          <p:cNvPr id="617" name="Shape 617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618" name="Shape 618" descr="23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609600"/>
            <a:ext cx="2937000" cy="367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Shape 6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695995"/>
            <a:ext cx="3200400" cy="35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/>
          <p:nvPr/>
        </p:nvSpPr>
        <p:spPr>
          <a:xfrm>
            <a:off x="457200" y="4398425"/>
            <a:ext cx="38577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Jones Willingham</a:t>
            </a:r>
          </a:p>
        </p:txBody>
      </p:sp>
      <p:sp>
        <p:nvSpPr>
          <p:cNvPr id="625" name="Shape 625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626" name="Shape 626" descr="23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609600"/>
            <a:ext cx="2937000" cy="3671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Shape 6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800" y="1763049"/>
            <a:ext cx="4343400" cy="13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457200" y="4398425"/>
            <a:ext cx="36981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Danya Brown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134" name="Shape 134" descr="111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596200"/>
            <a:ext cx="2932300" cy="366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1300162"/>
            <a:ext cx="3871800" cy="23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/>
          <p:nvPr/>
        </p:nvSpPr>
        <p:spPr>
          <a:xfrm>
            <a:off x="381000" y="4398425"/>
            <a:ext cx="38577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Jameson Willis</a:t>
            </a:r>
          </a:p>
        </p:txBody>
      </p:sp>
      <p:sp>
        <p:nvSpPr>
          <p:cNvPr id="633" name="Shape 633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634" name="Shape 634" descr="FullSizeRend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609600"/>
            <a:ext cx="2937000" cy="3671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Shape 6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1174844"/>
            <a:ext cx="2975100" cy="26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/>
          <p:nvPr/>
        </p:nvSpPr>
        <p:spPr>
          <a:xfrm>
            <a:off x="381000" y="4398425"/>
            <a:ext cx="38577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Annamarie Wilson</a:t>
            </a:r>
          </a:p>
        </p:txBody>
      </p:sp>
      <p:sp>
        <p:nvSpPr>
          <p:cNvPr id="641" name="Shape 641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642" name="Shape 642" descr="232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609600"/>
            <a:ext cx="2937000" cy="3671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Shape 6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1300162"/>
            <a:ext cx="3871800" cy="23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/>
          <p:nvPr/>
        </p:nvSpPr>
        <p:spPr>
          <a:xfrm>
            <a:off x="381000" y="4398425"/>
            <a:ext cx="38577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Madison Woods</a:t>
            </a:r>
          </a:p>
        </p:txBody>
      </p:sp>
      <p:sp>
        <p:nvSpPr>
          <p:cNvPr id="649" name="Shape 649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650" name="Shape 650" descr="233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609600"/>
            <a:ext cx="2937000" cy="367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Shape 6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866900"/>
            <a:ext cx="36171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838200" y="4398419"/>
            <a:ext cx="29322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Jeffrey Bullard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534" y="609600"/>
            <a:ext cx="2937000" cy="367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695995"/>
            <a:ext cx="3200400" cy="35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609600" y="4398425"/>
            <a:ext cx="34851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Elizabeth Burns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304800" y="5257800"/>
            <a:ext cx="8534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</a:p>
        </p:txBody>
      </p:sp>
      <p:pic>
        <p:nvPicPr>
          <p:cNvPr id="150" name="Shape 150" descr="114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609600"/>
            <a:ext cx="2937000" cy="36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8175" y="1067924"/>
            <a:ext cx="4031125" cy="27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On-screen Show (4:3)</PresentationFormat>
  <Paragraphs>143</Paragraphs>
  <Slides>72</Slides>
  <Notes>72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Pell City High School Scholarship Acclamation 2017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Pell City High School Scholarship Acclamation 2017</dc:title>
  <dc:creator>Amy Smith</dc:creator>
  <cp:lastModifiedBy>amy.smith</cp:lastModifiedBy>
  <cp:revision>1</cp:revision>
  <dcterms:modified xsi:type="dcterms:W3CDTF">2017-05-23T15:21:07Z</dcterms:modified>
</cp:coreProperties>
</file>